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94" r:id="rId4"/>
    <p:sldId id="295" r:id="rId5"/>
    <p:sldId id="267" r:id="rId6"/>
    <p:sldId id="292" r:id="rId7"/>
    <p:sldId id="286" r:id="rId8"/>
    <p:sldId id="301" r:id="rId9"/>
    <p:sldId id="296" r:id="rId10"/>
    <p:sldId id="302" r:id="rId11"/>
    <p:sldId id="264" r:id="rId12"/>
  </p:sldIdLst>
  <p:sldSz cx="9144000" cy="5143500" type="screen16x9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FFDD71"/>
    <a:srgbClr val="FEC200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6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6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4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9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1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CEC8-D2C3-426F-A8E4-5FB3B058EF66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0B19-B210-49B7-A92A-8F3E90ADF53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ity-adm.lviv.ua/public-information/budget/2016/323?fullpage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penbudget.dp.gov.ua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466" y="453803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We build infrastructure of transparency</a:t>
            </a:r>
            <a:endParaRPr lang="uk-UA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4931"/>
            <a:ext cx="1767125" cy="612603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12" y="51470"/>
            <a:ext cx="1457908" cy="5314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74"/>
            <a:ext cx="9144000" cy="3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21720"/>
            <a:ext cx="9144000" cy="421779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21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Модуль № 5: Є-дата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B8709-A612-4106-9E9C-C5299CD674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16557"/>
            <a:ext cx="5924550" cy="454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5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-8947"/>
            <a:ext cx="3514680" cy="453761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611560" y="1280192"/>
            <a:ext cx="1368152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50726" y="1263096"/>
            <a:ext cx="1368152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4048" y="1280192"/>
            <a:ext cx="1368152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92280" y="1280192"/>
            <a:ext cx="1368152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9532" y="3039529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eidos.org.ua</a:t>
            </a:r>
            <a:endParaRPr lang="ru-RU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1740" y="3056320"/>
            <a:ext cx="227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office@eidos.org.ua</a:t>
            </a:r>
            <a:endParaRPr lang="ru-RU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3075806"/>
            <a:ext cx="21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(067) 506 81 62</a:t>
            </a:r>
            <a:endParaRPr lang="ru-RU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1703" y="3075806"/>
            <a:ext cx="21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" pitchFamily="34" charset="0"/>
                <a:ea typeface="Lato" pitchFamily="34" charset="0"/>
                <a:cs typeface="Lato" pitchFamily="34" charset="0"/>
              </a:rPr>
              <a:t>fb.com/</a:t>
            </a:r>
            <a:r>
              <a:rPr lang="en-US" dirty="0" err="1">
                <a:latin typeface="Lato" pitchFamily="34" charset="0"/>
                <a:ea typeface="Lato" pitchFamily="34" charset="0"/>
                <a:cs typeface="Lato" pitchFamily="34" charset="0"/>
              </a:rPr>
              <a:t>eidosUA</a:t>
            </a:r>
            <a:endParaRPr lang="ru-RU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2051" name="Picture 3" descr="D:\world grid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8" y="1424454"/>
            <a:ext cx="1045435" cy="10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ew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28" y="1478665"/>
            <a:ext cx="991224" cy="9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hone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535746"/>
            <a:ext cx="877061" cy="8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facebook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54" y="1436174"/>
            <a:ext cx="1033715" cy="10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28" y="3669744"/>
            <a:ext cx="3312368" cy="12075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0726" y="19687"/>
            <a:ext cx="353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Lato" pitchFamily="34" charset="0"/>
                <a:ea typeface="Lato" pitchFamily="34" charset="0"/>
                <a:cs typeface="Lato" pitchFamily="34" charset="0"/>
              </a:rPr>
              <a:t>Запрошуємо до співпраці</a:t>
            </a:r>
            <a:endParaRPr lang="ru-RU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99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Open Budget Mechanics</a:t>
            </a:r>
            <a:endParaRPr lang="uk-UA" sz="2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FF249-4409-482B-A530-E152B818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32" y="111284"/>
            <a:ext cx="6219912" cy="43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Унікальність програмного забезпечення (ПЗ):</a:t>
            </a:r>
          </a:p>
          <a:p>
            <a:pPr marL="457200" indent="-457200">
              <a:buFontTx/>
              <a:buChar char="-"/>
            </a:pPr>
            <a:endParaRPr lang="uk-UA" sz="2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Створює інтерактивні візуалізації використання бюджетних коштів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Візуалізації розміщуються на веб сайті міської ради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Надається органам влади безкоштовно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Складається з модулів які можна впроваджувати незалежно один від одного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Побудоване на стандартних формах звітності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Впроваджене в більш ніж 30 органах влади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Дає можливість порівнювати бюджети різних міст між собою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Для ПЗ використовується відкритий код, доопрацювання коду зроблені для одного міста стають автоматично доступними для всіх інших в мережі</a:t>
            </a:r>
          </a:p>
        </p:txBody>
      </p:sp>
    </p:spTree>
    <p:extLst>
      <p:ext uri="{BB962C8B-B14F-4D97-AF65-F5344CB8AC3E}">
        <p14:creationId xmlns:p14="http://schemas.microsoft.com/office/powerpoint/2010/main" val="45867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88" y="451673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hlinkClick r:id="rId2"/>
              </a:rPr>
              <a:t>Модуль №1: Візуалізація міського бюджету</a:t>
            </a:r>
            <a:endParaRPr lang="uk-UA" sz="3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" y="843558"/>
            <a:ext cx="2587091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29" y="730136"/>
            <a:ext cx="6473283" cy="31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6" y="-1"/>
            <a:ext cx="9111513" cy="45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88" y="451673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Модуль №1: Візуалізація міського бюджету</a:t>
            </a:r>
          </a:p>
        </p:txBody>
      </p:sp>
    </p:spTree>
    <p:extLst>
      <p:ext uri="{BB962C8B-B14F-4D97-AF65-F5344CB8AC3E}">
        <p14:creationId xmlns:p14="http://schemas.microsoft.com/office/powerpoint/2010/main" val="283570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/>
          <p:nvPr/>
        </p:nvSpPr>
        <p:spPr>
          <a:xfrm>
            <a:off x="0" y="4362081"/>
            <a:ext cx="9144000" cy="781421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7"/>
            <a:ext cx="9144000" cy="4382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3690" y="44439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Модуль №2: Бюджетний календар – дозволяє залучати громадян до бюджетного процесу на всіх його стадіях</a:t>
            </a:r>
          </a:p>
        </p:txBody>
      </p:sp>
    </p:spTree>
    <p:extLst>
      <p:ext uri="{BB962C8B-B14F-4D97-AF65-F5344CB8AC3E}">
        <p14:creationId xmlns:p14="http://schemas.microsoft.com/office/powerpoint/2010/main" val="29484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6953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hlinkClick r:id="rId2"/>
              </a:rPr>
              <a:t>Модуль № 3: Нанесення бюджету розвитку на карту</a:t>
            </a:r>
            <a:endParaRPr lang="uk-UA" sz="2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0"/>
            <a:ext cx="9144000" cy="46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88" y="4443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Відкритий бюджет впроваджено в більш ніж 40 органах влади України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3" y="0"/>
            <a:ext cx="8389111" cy="43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99942"/>
            <a:ext cx="9144000" cy="843558"/>
          </a:xfrm>
          <a:prstGeom prst="rect">
            <a:avLst/>
          </a:prstGeom>
          <a:solidFill>
            <a:srgbClr val="FFD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88" y="43719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Модуль № 4: Відображення ключових показників діяльності міста з можливістю завантаження документів в один клік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15A51-AF17-462C-B125-6A7E09EA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053"/>
            <a:ext cx="9144000" cy="28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0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178</Words>
  <Application>Microsoft Office PowerPoint</Application>
  <PresentationFormat>Екран (16:9)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Lato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58</cp:revision>
  <cp:lastPrinted>2017-05-14T12:58:44Z</cp:lastPrinted>
  <dcterms:created xsi:type="dcterms:W3CDTF">2015-12-20T20:19:30Z</dcterms:created>
  <dcterms:modified xsi:type="dcterms:W3CDTF">2017-11-25T09:40:44Z</dcterms:modified>
</cp:coreProperties>
</file>